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61" r:id="rId3"/>
    <p:sldId id="256" r:id="rId4"/>
    <p:sldId id="257" r:id="rId5"/>
    <p:sldId id="259" r:id="rId6"/>
    <p:sldId id="260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0B6B"/>
    <a:srgbClr val="FFFF99"/>
    <a:srgbClr val="2218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279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18266-CC70-452B-ADE2-12F6F64CD434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EA191-A15A-42B0-8E7F-09608A4F7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EA191-A15A-42B0-8E7F-09608A4F72F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DED1-58E7-4D56-BE00-1F8F1E215603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18E8-44D9-4245-86AD-4BC609D7B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4DED1-58E7-4D56-BE00-1F8F1E215603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518E8-44D9-4245-86AD-4BC609D7B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D9F6035-678B-4982-B96F-159CD4AC9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914400"/>
            <a:ext cx="7795290" cy="527530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990600"/>
            <a:ext cx="58674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 cm?</a:t>
            </a:r>
          </a:p>
        </p:txBody>
      </p:sp>
      <p:sp>
        <p:nvSpPr>
          <p:cNvPr id="6" name="Oval 5"/>
          <p:cNvSpPr/>
          <p:nvPr/>
        </p:nvSpPr>
        <p:spPr>
          <a:xfrm>
            <a:off x="5791200" y="21336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am\Desktop\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0975" y="1528763"/>
            <a:ext cx="6240463" cy="380047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676400" y="1447800"/>
            <a:ext cx="57150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Oval 7"/>
          <p:cNvSpPr/>
          <p:nvPr/>
        </p:nvSpPr>
        <p:spPr>
          <a:xfrm>
            <a:off x="6198972" y="4495800"/>
            <a:ext cx="533400" cy="533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648200" y="1506311"/>
          <a:ext cx="17526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3471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5329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953000" y="2268311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0" y="2268311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0" y="2801711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15000" y="3422201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953000" y="3422201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48200" y="2573111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43000" y="-39912"/>
            <a:ext cx="6934200" cy="497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295400" y="457200"/>
            <a:ext cx="69342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62942" y="413658"/>
            <a:ext cx="69342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7" name="Picture 3" descr="C:\Users\Tam\Desktop\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6725" y="1371600"/>
            <a:ext cx="4375275" cy="2438400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685800" y="4038600"/>
            <a:ext cx="2590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2218E2"/>
                </a:solidFill>
                <a:latin typeface="Times New Roman" pitchFamily="18" charset="0"/>
                <a:cs typeface="Times New Roman" pitchFamily="18" charset="0"/>
              </a:rPr>
              <a:t>41 + 5 = 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14600" y="40386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2218E2"/>
                </a:solidFill>
                <a:latin typeface="Times New Roman" pitchFamily="18" charset="0"/>
                <a:cs typeface="Times New Roman" pitchFamily="18" charset="0"/>
              </a:rPr>
              <a:t>46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95600" y="2590800"/>
            <a:ext cx="1447800" cy="9906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00714" y="4191000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205514" y="4735284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733800" y="449217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3900714" y="5257800"/>
            <a:ext cx="762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205514" y="53340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976914" y="53340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181600" y="4114800"/>
            <a:ext cx="3962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181600" y="4876800"/>
            <a:ext cx="3962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8" grpId="0"/>
      <p:bldP spid="21" grpId="0"/>
      <p:bldP spid="22" grpId="0" animBg="1"/>
      <p:bldP spid="24" grpId="0" animBg="1"/>
      <p:bldP spid="24" grpId="1" animBg="1"/>
      <p:bldP spid="26" grpId="0"/>
      <p:bldP spid="27" grpId="0"/>
      <p:bldP spid="28" grpId="0"/>
      <p:bldP spid="31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800600" y="1524000"/>
          <a:ext cx="17526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3471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5329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105400" y="22860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5867400" y="22860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9" name="Rectangle 8"/>
          <p:cNvSpPr/>
          <p:nvPr/>
        </p:nvSpPr>
        <p:spPr>
          <a:xfrm>
            <a:off x="5867400" y="28194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>
          <a:xfrm>
            <a:off x="5867400" y="343989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05400" y="343989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00600" y="25908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295400" y="413658"/>
            <a:ext cx="7086600" cy="957942"/>
            <a:chOff x="1295400" y="413658"/>
            <a:chExt cx="7086600" cy="957942"/>
          </a:xfrm>
        </p:grpSpPr>
        <p:sp>
          <p:nvSpPr>
            <p:cNvPr id="15" name="Rectangle 14"/>
            <p:cNvSpPr/>
            <p:nvPr/>
          </p:nvSpPr>
          <p:spPr>
            <a:xfrm>
              <a:off x="1295400" y="457200"/>
              <a:ext cx="69342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862942" y="413658"/>
              <a:ext cx="5519058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Phép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cộng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pic>
        <p:nvPicPr>
          <p:cNvPr id="2051" name="Picture 3" descr="C:\Users\Tam\Desktop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4495800" cy="2438400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914400" y="4038600"/>
            <a:ext cx="2590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2218E2"/>
                </a:solidFill>
                <a:latin typeface="Times New Roman" pitchFamily="18" charset="0"/>
                <a:cs typeface="Times New Roman" pitchFamily="18" charset="0"/>
              </a:rPr>
              <a:t>20 + 4 = 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743200" y="40386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2218E2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667000" y="3048000"/>
            <a:ext cx="1828800" cy="6858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00714" y="4191000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205514" y="4735284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733800" y="449217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3900714" y="5257800"/>
            <a:ext cx="762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205514" y="53340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976914" y="53340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105400" y="4114800"/>
            <a:ext cx="42672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05400" y="4876800"/>
            <a:ext cx="39624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21" grpId="0"/>
      <p:bldP spid="22" grpId="1" animBg="1"/>
      <p:bldP spid="23" grpId="0" animBg="1"/>
      <p:bldP spid="23" grpId="1" animBg="1"/>
      <p:bldP spid="24" grpId="0"/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33736" y="1447800"/>
            <a:ext cx="1428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b="1" dirty="0">
                <a:solidFill>
                  <a:srgbClr val="002060"/>
                </a:solidFill>
                <a:latin typeface="VNI-Avo" pitchFamily="2" charset="0"/>
                <a:cs typeface="Times New Roman" pitchFamily="18" charset="0"/>
              </a:rPr>
              <a:t>  </a:t>
            </a:r>
          </a:p>
        </p:txBody>
      </p:sp>
      <p:sp>
        <p:nvSpPr>
          <p:cNvPr id="9" name="Oval 8"/>
          <p:cNvSpPr/>
          <p:nvPr/>
        </p:nvSpPr>
        <p:spPr>
          <a:xfrm>
            <a:off x="268942" y="1537805"/>
            <a:ext cx="503430" cy="447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0707" y="2286000"/>
            <a:ext cx="19229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24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3</a:t>
            </a:r>
          </a:p>
          <a:p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9000" y="2286000"/>
            <a:ext cx="1953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      60</a:t>
            </a:r>
          </a:p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        7</a:t>
            </a:r>
          </a:p>
          <a:p>
            <a:endParaRPr lang="en-US" sz="3600" b="1" dirty="0">
              <a:solidFill>
                <a:srgbClr val="10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0800" y="2271585"/>
            <a:ext cx="1953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      82</a:t>
            </a:r>
          </a:p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        5</a:t>
            </a:r>
          </a:p>
          <a:p>
            <a:endParaRPr lang="en-US" sz="3600" b="1" dirty="0">
              <a:solidFill>
                <a:srgbClr val="10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9634" y="3441357"/>
            <a:ext cx="1025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  27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92923" y="3474349"/>
            <a:ext cx="1025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  67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4546" y="3410749"/>
            <a:ext cx="1025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  87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084452" y="3455772"/>
            <a:ext cx="755277" cy="1588"/>
          </a:xfrm>
          <a:prstGeom prst="line">
            <a:avLst/>
          </a:prstGeom>
          <a:ln w="38100">
            <a:solidFill>
              <a:srgbClr val="100B6B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14400" y="2590800"/>
            <a:ext cx="547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41180" y="2578443"/>
            <a:ext cx="5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1201209" y="3443415"/>
            <a:ext cx="755277" cy="1588"/>
          </a:xfrm>
          <a:prstGeom prst="line">
            <a:avLst/>
          </a:prstGeom>
          <a:ln w="38100">
            <a:solidFill>
              <a:srgbClr val="100B6B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037172" y="3425354"/>
            <a:ext cx="755277" cy="1588"/>
          </a:xfrm>
          <a:prstGeom prst="line">
            <a:avLst/>
          </a:prstGeom>
          <a:ln w="38100">
            <a:solidFill>
              <a:srgbClr val="100B6B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781800" y="2552011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64794" y="1371600"/>
            <a:ext cx="3602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sp>
        <p:nvSpPr>
          <p:cNvPr id="9" name="Oval 8"/>
          <p:cNvSpPr/>
          <p:nvPr/>
        </p:nvSpPr>
        <p:spPr>
          <a:xfrm>
            <a:off x="152400" y="1460157"/>
            <a:ext cx="457200" cy="447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8599" y="2286000"/>
            <a:ext cx="1993945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 + 8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05200" y="2301371"/>
            <a:ext cx="1993945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71 + 5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53200" y="2286000"/>
            <a:ext cx="1993945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94 + 5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0707" y="3346920"/>
            <a:ext cx="19229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1 1</a:t>
            </a:r>
          </a:p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8</a:t>
            </a:r>
          </a:p>
          <a:p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3346920"/>
            <a:ext cx="1953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      7 1</a:t>
            </a:r>
          </a:p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         5</a:t>
            </a:r>
          </a:p>
          <a:p>
            <a:endParaRPr lang="en-US" sz="3600" b="1" dirty="0">
              <a:solidFill>
                <a:srgbClr val="10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00800" y="3332505"/>
            <a:ext cx="19536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      9 4</a:t>
            </a:r>
          </a:p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         5</a:t>
            </a:r>
          </a:p>
          <a:p>
            <a:endParaRPr lang="en-US" sz="3600" b="1" dirty="0">
              <a:solidFill>
                <a:srgbClr val="10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9634" y="4502277"/>
            <a:ext cx="1025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  1 9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92923" y="4535269"/>
            <a:ext cx="1025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  7 6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54546" y="4471669"/>
            <a:ext cx="1025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  9 9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4084452" y="4516692"/>
            <a:ext cx="755277" cy="1588"/>
          </a:xfrm>
          <a:prstGeom prst="line">
            <a:avLst/>
          </a:prstGeom>
          <a:ln w="38100">
            <a:solidFill>
              <a:srgbClr val="100B6B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14400" y="3651720"/>
            <a:ext cx="547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41180" y="3639363"/>
            <a:ext cx="5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1201209" y="4504335"/>
            <a:ext cx="755277" cy="1588"/>
          </a:xfrm>
          <a:prstGeom prst="line">
            <a:avLst/>
          </a:prstGeom>
          <a:ln w="38100">
            <a:solidFill>
              <a:srgbClr val="100B6B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037172" y="4486274"/>
            <a:ext cx="755277" cy="1588"/>
          </a:xfrm>
          <a:prstGeom prst="line">
            <a:avLst/>
          </a:prstGeom>
          <a:ln w="38100">
            <a:solidFill>
              <a:srgbClr val="100B6B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81800" y="3612931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00B6B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762000" y="1981200"/>
            <a:ext cx="1524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175686" y="1981200"/>
            <a:ext cx="762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am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711962"/>
            <a:ext cx="6248400" cy="508798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55829" y="1219200"/>
            <a:ext cx="7192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sp>
        <p:nvSpPr>
          <p:cNvPr id="10" name="Oval 9"/>
          <p:cNvSpPr/>
          <p:nvPr/>
        </p:nvSpPr>
        <p:spPr>
          <a:xfrm>
            <a:off x="106170" y="1295400"/>
            <a:ext cx="503430" cy="447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0" y="2362200"/>
            <a:ext cx="6858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16200000" flipH="1">
            <a:off x="4572000" y="3810000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3645243" y="4419600"/>
            <a:ext cx="2590800" cy="7620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3771900" y="3390900"/>
            <a:ext cx="2286000" cy="6858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4407243" y="5181600"/>
            <a:ext cx="1066800" cy="7620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194</Words>
  <Application>Microsoft Office PowerPoint</Application>
  <PresentationFormat>On-screen Show (4:3)</PresentationFormat>
  <Paragraphs>75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VNI-Avo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Tam</dc:creator>
  <cp:lastModifiedBy>Nguyễn Thị Phương Thảo</cp:lastModifiedBy>
  <cp:revision>33</cp:revision>
  <dcterms:created xsi:type="dcterms:W3CDTF">2021-03-06T12:42:50Z</dcterms:created>
  <dcterms:modified xsi:type="dcterms:W3CDTF">2023-02-11T02:06:45Z</dcterms:modified>
</cp:coreProperties>
</file>